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2"/>
  </p:notes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9" r:id="rId18"/>
    <p:sldId id="286" r:id="rId19"/>
    <p:sldId id="288" r:id="rId20"/>
    <p:sldId id="287" r:id="rId21"/>
    <p:sldId id="290" r:id="rId22"/>
    <p:sldId id="291" r:id="rId23"/>
    <p:sldId id="292" r:id="rId24"/>
    <p:sldId id="293" r:id="rId25"/>
    <p:sldId id="295" r:id="rId26"/>
    <p:sldId id="294" r:id="rId27"/>
    <p:sldId id="296" r:id="rId28"/>
    <p:sldId id="297" r:id="rId29"/>
    <p:sldId id="302" r:id="rId30"/>
    <p:sldId id="27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2BCE82E-137E-C80F-22A0-76309BFA8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889" y="910371"/>
            <a:ext cx="5524979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7924B-1E10-501D-068A-9BDCA5B18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830"/>
            <a:ext cx="12192000" cy="61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5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4DFD7-6DB9-2C6F-66CD-341E3FA6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523"/>
            <a:ext cx="12192000" cy="46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1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66501-62BB-C779-5B83-E6DC9866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23" y="0"/>
            <a:ext cx="885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8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EA99D-52D6-24AA-5E5B-CA6E00F9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C2937-73A7-5798-CA59-BA4DC6E83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699"/>
            <a:ext cx="12192000" cy="51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713A1-43E1-FB69-BA7E-66F0EEDFE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076"/>
            <a:ext cx="12192000" cy="534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1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85201-3EC5-CC99-CCF7-D1A6A063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328"/>
            <a:ext cx="12192000" cy="542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06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5F04F-6FDA-4674-96B5-0C3F1D03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030"/>
            <a:ext cx="12192000" cy="364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3A66E-FD9E-DAD5-674F-0F60C91E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664"/>
            <a:ext cx="12192000" cy="609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1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B6ACD-DA9D-11D3-0F67-03DCD557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711"/>
            <a:ext cx="12192000" cy="49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2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DBD0D-A480-572C-5031-4A5DEE85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284"/>
            <a:ext cx="12192000" cy="59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5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4B64F-49A4-0184-4D5C-2C09A2F6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399"/>
            <a:ext cx="12192000" cy="51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2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97F8D-CCBD-4002-861F-FE34BDE26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521"/>
            <a:ext cx="12192000" cy="608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16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5F63F-9BDC-CC86-2D2C-20504BDF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072"/>
            <a:ext cx="12192000" cy="56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4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CEC14-10B5-765C-33F6-5CADD7CB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174"/>
            <a:ext cx="12192000" cy="46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74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287CA-6768-F5CA-4AFD-15AB2364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836"/>
            <a:ext cx="12192000" cy="512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2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509C7-A2C1-3398-227A-2F8C5AED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87" y="0"/>
            <a:ext cx="8887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22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2A444-D7A1-9641-BE12-5922FA3A3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7660E-BA1B-3F68-79D1-329677D1D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072"/>
            <a:ext cx="12192000" cy="56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64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E2191-4F90-A89F-6D3B-4CF8212CA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930"/>
            <a:ext cx="12192000" cy="51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70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0A865-34F8-C63D-46E5-65B8459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459"/>
            <a:ext cx="12192000" cy="57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73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972AA-266E-9781-2F60-69FC4906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682"/>
            <a:ext cx="12192000" cy="4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40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CC7BA-F884-8491-93F7-F517E239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1" y="13291"/>
            <a:ext cx="11813958" cy="4954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CC5A7-9216-501C-A00A-CEA73876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08744"/>
            <a:ext cx="12192000" cy="14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2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56E4D-A737-1290-ED0F-DD4345CE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91" y="453475"/>
            <a:ext cx="11285019" cy="59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38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074A2-03FD-E97C-BB8D-C5D54125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08" y="0"/>
            <a:ext cx="8258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3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6C99A-D214-2588-5FFF-04963A49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45" y="0"/>
            <a:ext cx="8154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6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9F0FB-3D2C-A2C5-9ECE-06D9A436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79" y="0"/>
            <a:ext cx="7655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8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2C470A-3ADA-C943-84CC-D147381D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699"/>
            <a:ext cx="12192000" cy="51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3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E81AB-C1EF-BF74-8977-D01267C7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1689964"/>
            <a:ext cx="11941913" cy="34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63749-DAA6-8B55-0F35-EDAAE0C4F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7" y="308489"/>
            <a:ext cx="10046526" cy="62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98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13038</TotalTime>
  <Words>19</Words>
  <Application>Microsoft Office PowerPoint</Application>
  <PresentationFormat>Widescreen</PresentationFormat>
  <Paragraphs>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22</cp:revision>
  <dcterms:created xsi:type="dcterms:W3CDTF">2024-06-30T01:37:58Z</dcterms:created>
  <dcterms:modified xsi:type="dcterms:W3CDTF">2025-01-01T00:32:42Z</dcterms:modified>
</cp:coreProperties>
</file>